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画像自動まとめ Powerpoint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python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ニュースリリース｜ローソン公式サイトhttps://www.lawson.co.jp › company › news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7432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https://www.lawson.co.jp/company/news/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コラボ商品に関するプレスリリース・ニュースリリースのPR ...https://prtimes.jp › キーワード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7432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https://prtimes.jp/topics/keywords/%E3%82%B3%E3%83%A9%E3%83%9C%E5%95%86%E5%93%81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コラボグッズに関するプレスリリース・ニュースリリースの ...https://prtimes.jp › キーワード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7432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https://prtimes.jp/topics/keywords/%E3%82%B3%E3%83%A9%E3%83%9C%E3%82%B0%E3%83%83%E3%82%BA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プレスリリース・お知らせ | 企業情報 | 株式会社 明治 - Meiji ...https://www.meiji.co.jp › 企業情報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7432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https://www.meiji.co.jp/corporate/pressrelease/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プレスリリース | BEAMShttps://www.beams.co.jp › company › pressrelease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7432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https://www.beams.co.jp/company/pressrelease/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プレスリリース | フルーツギフトの果物専門店 新宿高野https://takano.jp › takano › press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7432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https://takano.jp/takano/press/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コラボレーションに関するまとめ - ファッションプレスhttps://www.fashion-press.net › ニュース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7432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https://www.fashion-press.net/words/744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コラボカフェではプレスリリースを随時募集中です！https://collabo-cafe.com › press-release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7432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https://collabo-cafe.com/press-release/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アットプレス: 掲載率No.1 プレスリリース配信サービスhttps://www.atpress.ne.jp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74320"/>
            <a:ext cx="9144000" cy="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https://www.atpress.ne.jp/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